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0" r:id="rId5"/>
    <p:sldId id="271" r:id="rId6"/>
    <p:sldId id="272" r:id="rId7"/>
    <p:sldId id="26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2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49" autoAdjust="0"/>
  </p:normalViewPr>
  <p:slideViewPr>
    <p:cSldViewPr showGuides="1">
      <p:cViewPr>
        <p:scale>
          <a:sx n="49" d="100"/>
          <a:sy n="49" d="100"/>
        </p:scale>
        <p:origin x="1301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8177" y="1295400"/>
            <a:ext cx="5857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4.6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Graphing with Calculus and Calculators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83298"/>
            <a:ext cx="7188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6" y="762000"/>
            <a:ext cx="7169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6" y="2333625"/>
            <a:ext cx="2813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68" y="520700"/>
            <a:ext cx="71818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75321"/>
            <a:ext cx="3022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0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2" y="609600"/>
            <a:ext cx="71247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1" y="4343400"/>
            <a:ext cx="285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5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667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2801" y="1247110"/>
            <a:ext cx="8858398" cy="2311400"/>
            <a:chOff x="126852" y="1818241"/>
            <a:chExt cx="8858398" cy="231140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52" y="1846816"/>
              <a:ext cx="2952750" cy="22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200" y="1818241"/>
              <a:ext cx="2921000" cy="23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818241"/>
              <a:ext cx="2813050" cy="22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2" y="3733800"/>
            <a:ext cx="71437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72" y="5334000"/>
            <a:ext cx="7226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9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1374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8384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10" y="3429000"/>
            <a:ext cx="27559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72A57A-CF85-40AF-97BF-D21EC528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236" y="3357721"/>
            <a:ext cx="2794635" cy="22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BFB574-E50C-4A6E-B0C6-B0617ACD1D32}"/>
              </a:ext>
            </a:extLst>
          </p:cNvPr>
          <p:cNvGrpSpPr/>
          <p:nvPr/>
        </p:nvGrpSpPr>
        <p:grpSpPr>
          <a:xfrm>
            <a:off x="275247" y="591502"/>
            <a:ext cx="8572500" cy="8425566"/>
            <a:chOff x="275247" y="591502"/>
            <a:chExt cx="8572500" cy="84255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E824CDD-7F91-41FF-89C6-CC4200CA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185" y="591502"/>
              <a:ext cx="7286625" cy="283749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6B16F6-B2EC-4E74-83F0-D27B5E224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185" y="3749743"/>
              <a:ext cx="7363778" cy="4200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888C89-479B-4836-A4EF-76566B31F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247" y="7950268"/>
              <a:ext cx="85725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0122 -0.3671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82A6DD-16AD-4BA2-B9DB-5D5A8DAD4958}"/>
              </a:ext>
            </a:extLst>
          </p:cNvPr>
          <p:cNvGrpSpPr/>
          <p:nvPr/>
        </p:nvGrpSpPr>
        <p:grpSpPr>
          <a:xfrm>
            <a:off x="266700" y="381000"/>
            <a:ext cx="8610600" cy="6981825"/>
            <a:chOff x="266700" y="381000"/>
            <a:chExt cx="8610600" cy="69818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8054CB-43F8-4A47-8DB1-32A2C20B4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" y="381000"/>
              <a:ext cx="8610600" cy="37242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B91A1-06B8-45FE-AEBD-FD822983D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4105275"/>
              <a:ext cx="6372225" cy="3333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D4295D-68BA-47EE-92B7-D3D029EF6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462" y="4572000"/>
              <a:ext cx="3267075" cy="2790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7C9BF9-6F03-4770-B499-C8F94EBF7422}"/>
              </a:ext>
            </a:extLst>
          </p:cNvPr>
          <p:cNvGrpSpPr/>
          <p:nvPr/>
        </p:nvGrpSpPr>
        <p:grpSpPr>
          <a:xfrm>
            <a:off x="914400" y="762000"/>
            <a:ext cx="1962150" cy="304800"/>
            <a:chOff x="1066800" y="685800"/>
            <a:chExt cx="1962150" cy="304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FECE68-A544-4F69-9E50-01788A1A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685800"/>
              <a:ext cx="1724025" cy="304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D004C2-60EE-4F31-AEAE-F703846D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714375"/>
              <a:ext cx="1733550" cy="2762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2FD038-D8EA-4FAA-97E9-BA5E34924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17" y="3429000"/>
            <a:ext cx="3333750" cy="32194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782559A-5156-4F66-835F-DE6FBBAC8F45}"/>
              </a:ext>
            </a:extLst>
          </p:cNvPr>
          <p:cNvGrpSpPr/>
          <p:nvPr/>
        </p:nvGrpSpPr>
        <p:grpSpPr>
          <a:xfrm>
            <a:off x="838200" y="1119352"/>
            <a:ext cx="8072930" cy="2162175"/>
            <a:chOff x="838200" y="1119352"/>
            <a:chExt cx="8072930" cy="21621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8123E6-0C89-492E-BCDA-40C251E1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455" y="1119352"/>
              <a:ext cx="8067675" cy="21621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587F6F-1D16-4C99-B643-3EFB705FFC5C}"/>
                </a:ext>
              </a:extLst>
            </p:cNvPr>
            <p:cNvSpPr/>
            <p:nvPr/>
          </p:nvSpPr>
          <p:spPr>
            <a:xfrm>
              <a:off x="838200" y="1143000"/>
              <a:ext cx="457200" cy="276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34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92725-9222-4310-BF38-4C4EA335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286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A5A507-0564-43D7-A8BA-438C2C5FE8D7}"/>
              </a:ext>
            </a:extLst>
          </p:cNvPr>
          <p:cNvGrpSpPr/>
          <p:nvPr/>
        </p:nvGrpSpPr>
        <p:grpSpPr>
          <a:xfrm>
            <a:off x="428625" y="381000"/>
            <a:ext cx="8286750" cy="6967702"/>
            <a:chOff x="428625" y="381000"/>
            <a:chExt cx="8286750" cy="69677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FF48C95-1CD7-4964-884B-FC827D955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2551386"/>
              <a:ext cx="6781800" cy="25336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BFFD79-EBA5-4C9B-917E-087998FE1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5100802"/>
              <a:ext cx="4610100" cy="2247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D947E8-5953-4A22-BFF2-74448CCA0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625" y="381000"/>
              <a:ext cx="8286750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5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1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9429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1143000"/>
            <a:ext cx="7283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2846754"/>
            <a:ext cx="3733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02" y="3200400"/>
            <a:ext cx="7118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8E285-EB01-41B9-94AE-DF4D04AB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8458200" cy="2552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6FB2F-5CD8-4E0D-AEA5-043E41A5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90" y="117157"/>
            <a:ext cx="6103620" cy="2280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EF16D-7CA9-4CFB-9451-E57FE95D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746636"/>
            <a:ext cx="4149090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3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118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667000"/>
            <a:ext cx="64960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47785"/>
            <a:ext cx="64960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7" y="3124200"/>
            <a:ext cx="70929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57200"/>
            <a:ext cx="718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03" y="3810000"/>
            <a:ext cx="63627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5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6" y="3444949"/>
            <a:ext cx="73596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28829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9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485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6350"/>
            <a:ext cx="27305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852530"/>
            <a:ext cx="28067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52530"/>
            <a:ext cx="29273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7305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417180"/>
            <a:ext cx="28067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180"/>
            <a:ext cx="29273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6" y="3048000"/>
            <a:ext cx="724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1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118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419600"/>
            <a:ext cx="2813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8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Owner</cp:lastModifiedBy>
  <cp:revision>32</cp:revision>
  <dcterms:created xsi:type="dcterms:W3CDTF">2019-06-18T19:06:34Z</dcterms:created>
  <dcterms:modified xsi:type="dcterms:W3CDTF">2019-10-27T00:38:03Z</dcterms:modified>
</cp:coreProperties>
</file>